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A3F"/>
    <a:srgbClr val="021824"/>
    <a:srgbClr val="04324C"/>
    <a:srgbClr val="053A57"/>
    <a:srgbClr val="064162"/>
    <a:srgbClr val="032030"/>
    <a:srgbClr val="066F94"/>
    <a:srgbClr val="08547E"/>
    <a:srgbClr val="1B176F"/>
    <a:srgbClr val="221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Bruno L. V. Ferreira" userId="ece51c31e3820e3e" providerId="LiveId" clId="{79DEEF4B-1F25-43BB-9164-C1D764CB9F4F}"/>
    <pc:docChg chg="undo custSel modSld">
      <pc:chgData name="Bruno L. V. Ferreira" userId="ece51c31e3820e3e" providerId="LiveId" clId="{79DEEF4B-1F25-43BB-9164-C1D764CB9F4F}" dt="2024-06-28T19:38:10.997" v="63" actId="1037"/>
      <pc:docMkLst>
        <pc:docMk/>
      </pc:docMkLst>
      <pc:sldChg chg="modSp mod">
        <pc:chgData name="Bruno L. V. Ferreira" userId="ece51c31e3820e3e" providerId="LiveId" clId="{79DEEF4B-1F25-43BB-9164-C1D764CB9F4F}" dt="2024-06-28T19:38:10.997" v="63" actId="1037"/>
        <pc:sldMkLst>
          <pc:docMk/>
          <pc:sldMk cId="4137583642" sldId="357"/>
        </pc:sldMkLst>
        <pc:spChg chg="mod">
          <ac:chgData name="Bruno L. V. Ferreira" userId="ece51c31e3820e3e" providerId="LiveId" clId="{79DEEF4B-1F25-43BB-9164-C1D764CB9F4F}" dt="2024-06-28T19:37:30.775" v="25" actId="1076"/>
          <ac:spMkLst>
            <pc:docMk/>
            <pc:sldMk cId="4137583642" sldId="357"/>
            <ac:spMk id="5" creationId="{D7D84BBB-2139-6F77-2BC4-9D614830E87E}"/>
          </ac:spMkLst>
        </pc:spChg>
        <pc:spChg chg="mod">
          <ac:chgData name="Bruno L. V. Ferreira" userId="ece51c31e3820e3e" providerId="LiveId" clId="{79DEEF4B-1F25-43BB-9164-C1D764CB9F4F}" dt="2024-06-28T19:37:31.020" v="26" actId="1076"/>
          <ac:spMkLst>
            <pc:docMk/>
            <pc:sldMk cId="4137583642" sldId="357"/>
            <ac:spMk id="6" creationId="{8261C4D5-8D84-EC98-3F77-8A04F1E6C18B}"/>
          </ac:spMkLst>
        </pc:spChg>
        <pc:spChg chg="mod">
          <ac:chgData name="Bruno L. V. Ferreira" userId="ece51c31e3820e3e" providerId="LiveId" clId="{79DEEF4B-1F25-43BB-9164-C1D764CB9F4F}" dt="2024-06-28T19:37:50.801" v="33" actId="404"/>
          <ac:spMkLst>
            <pc:docMk/>
            <pc:sldMk cId="4137583642" sldId="357"/>
            <ac:spMk id="8" creationId="{48D5D29B-F2C1-3322-A909-05F638D8CE4B}"/>
          </ac:spMkLst>
        </pc:spChg>
        <pc:spChg chg="mod">
          <ac:chgData name="Bruno L. V. Ferreira" userId="ece51c31e3820e3e" providerId="LiveId" clId="{79DEEF4B-1F25-43BB-9164-C1D764CB9F4F}" dt="2024-06-28T19:37:54.146" v="34" actId="404"/>
          <ac:spMkLst>
            <pc:docMk/>
            <pc:sldMk cId="4137583642" sldId="357"/>
            <ac:spMk id="9" creationId="{09417F01-EADD-A5A3-9E93-FF0182A1E8B9}"/>
          </ac:spMkLst>
        </pc:spChg>
        <pc:spChg chg="mod">
          <ac:chgData name="Bruno L. V. Ferreira" userId="ece51c31e3820e3e" providerId="LiveId" clId="{79DEEF4B-1F25-43BB-9164-C1D764CB9F4F}" dt="2024-06-28T19:37:30.625" v="24" actId="1076"/>
          <ac:spMkLst>
            <pc:docMk/>
            <pc:sldMk cId="4137583642" sldId="357"/>
            <ac:spMk id="10" creationId="{6D9977D0-E3D5-19C2-078E-6894602BA4FE}"/>
          </ac:spMkLst>
        </pc:spChg>
        <pc:spChg chg="mod">
          <ac:chgData name="Bruno L. V. Ferreira" userId="ece51c31e3820e3e" providerId="LiveId" clId="{79DEEF4B-1F25-43BB-9164-C1D764CB9F4F}" dt="2024-06-28T19:38:10.997" v="63" actId="1037"/>
          <ac:spMkLst>
            <pc:docMk/>
            <pc:sldMk cId="4137583642" sldId="357"/>
            <ac:spMk id="12" creationId="{923F7CC2-7C57-1B02-2A92-F0CBF147D002}"/>
          </ac:spMkLst>
        </pc:spChg>
      </pc:sldChg>
      <pc:sldChg chg="modSp mod">
        <pc:chgData name="Bruno L. V. Ferreira" userId="ece51c31e3820e3e" providerId="LiveId" clId="{79DEEF4B-1F25-43BB-9164-C1D764CB9F4F}" dt="2024-06-28T16:17:53.823" v="4" actId="207"/>
        <pc:sldMkLst>
          <pc:docMk/>
          <pc:sldMk cId="2449654616" sldId="361"/>
        </pc:sldMkLst>
        <pc:spChg chg="mod">
          <ac:chgData name="Bruno L. V. Ferreira" userId="ece51c31e3820e3e" providerId="LiveId" clId="{79DEEF4B-1F25-43BB-9164-C1D764CB9F4F}" dt="2024-06-28T16:17:53.823" v="4" actId="207"/>
          <ac:spMkLst>
            <pc:docMk/>
            <pc:sldMk cId="2449654616" sldId="361"/>
            <ac:spMk id="6" creationId="{DA1CFA8B-6427-490F-B0DA-19B703E5E424}"/>
          </ac:spMkLst>
        </pc:sp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28/06/2024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-441435"/>
            <a:ext cx="6695090" cy="7409793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  <a:endParaRPr kumimoji="0" lang="pt-BR" sz="10500" b="0" i="0" u="none" strike="noStrike" kern="1200" cap="none" spc="0" normalizeH="0" baseline="0" noProof="0" dirty="0">
              <a:ln>
                <a:noFill/>
              </a:ln>
              <a:solidFill>
                <a:srgbClr val="078AB9"/>
              </a:solidFill>
              <a:effectLst>
                <a:outerShdw blurRad="63500" dir="2700000" algn="tl" rotWithShape="0">
                  <a:srgbClr val="078AB9">
                    <a:alpha val="67000"/>
                  </a:srgbClr>
                </a:outerShdw>
              </a:effectLst>
              <a:uLnTx/>
              <a:uFillTx/>
              <a:latin typeface="BigNoodleTitling" panose="02000708030402040100" pitchFamily="2" charset="0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47844" y="685188"/>
            <a:ext cx="451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677887"/>
            <a:ext cx="2999181" cy="1163180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32A3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3165</TotalTime>
  <Words>57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Bruno L. V. Ferreira</cp:lastModifiedBy>
  <cp:revision>49</cp:revision>
  <dcterms:created xsi:type="dcterms:W3CDTF">2021-01-25T21:40:29Z</dcterms:created>
  <dcterms:modified xsi:type="dcterms:W3CDTF">2024-06-28T19:38:21Z</dcterms:modified>
</cp:coreProperties>
</file>